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"/>
  </p:notesMasterIdLst>
  <p:sldIdLst>
    <p:sldId id="260" r:id="rId2"/>
    <p:sldId id="29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3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en/simulation/states-of-matter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Oct </a:t>
            </a:r>
            <a:r>
              <a:rPr lang="en-US" dirty="0" smtClean="0"/>
              <a:t>9,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Do now – </a:t>
            </a:r>
          </a:p>
          <a:p>
            <a:pPr lvl="1"/>
            <a:r>
              <a:rPr lang="en-US" b="1" dirty="0" smtClean="0"/>
              <a:t>Complete the first page of the States of Matter Lab Activity. </a:t>
            </a:r>
            <a:r>
              <a:rPr lang="en-US" b="1" dirty="0" smtClean="0"/>
              <a:t>Get MT stamped. </a:t>
            </a:r>
            <a:r>
              <a:rPr lang="en-US" b="1" dirty="0" smtClean="0"/>
              <a:t>Then </a:t>
            </a:r>
            <a:r>
              <a:rPr lang="en-US" b="1" dirty="0" smtClean="0"/>
              <a:t>check out a laptop.</a:t>
            </a:r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 smtClean="0"/>
              <a:t>Explore States of Matter, Melting points and Boiling points.</a:t>
            </a:r>
          </a:p>
          <a:p>
            <a:r>
              <a:rPr lang="en-US" b="1" dirty="0" smtClean="0"/>
              <a:t>Agenda – </a:t>
            </a:r>
          </a:p>
          <a:p>
            <a:pPr lvl="1"/>
            <a:r>
              <a:rPr lang="en-US" b="1" dirty="0" smtClean="0"/>
              <a:t>States of Matter Lab Activity (15 pts) </a:t>
            </a:r>
            <a:r>
              <a:rPr lang="en-US" b="1" dirty="0" smtClean="0"/>
              <a:t> Turn in by the end of class.</a:t>
            </a:r>
            <a:endParaRPr lang="en-US" b="1" dirty="0" smtClean="0"/>
          </a:p>
          <a:p>
            <a:pPr lvl="1"/>
            <a:endParaRPr lang="en-US" b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phet.colorado.edu/en/simulation/states-of-matter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200" b="1" dirty="0" smtClean="0">
                <a:solidFill>
                  <a:schemeClr val="tx1"/>
                </a:solidFill>
              </a:rPr>
              <a:t>Phet.colorado.edu/</a:t>
            </a:r>
            <a:r>
              <a:rPr lang="en-US" sz="2200" b="1" dirty="0" err="1" smtClean="0">
                <a:solidFill>
                  <a:schemeClr val="tx1"/>
                </a:solidFill>
              </a:rPr>
              <a:t>en</a:t>
            </a:r>
            <a:r>
              <a:rPr lang="en-US" sz="2200" b="1" dirty="0" smtClean="0">
                <a:solidFill>
                  <a:schemeClr val="tx1"/>
                </a:solidFill>
              </a:rPr>
              <a:t>/simulation/states of matter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Assignment</a:t>
            </a:r>
            <a:r>
              <a:rPr lang="en-US" b="1" dirty="0"/>
              <a:t>: - </a:t>
            </a:r>
          </a:p>
          <a:p>
            <a:pPr lvl="1"/>
            <a:r>
              <a:rPr lang="en-US" b="1" dirty="0" smtClean="0"/>
              <a:t>Complete </a:t>
            </a:r>
            <a:r>
              <a:rPr lang="en-US" b="1" dirty="0"/>
              <a:t>the Separation Lab report, due </a:t>
            </a:r>
            <a:r>
              <a:rPr lang="en-US" b="1" dirty="0" smtClean="0"/>
              <a:t>Monday Oct 14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</a:t>
            </a:r>
            <a:r>
              <a:rPr lang="en-US" dirty="0" smtClean="0"/>
              <a:t>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40360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Exit: 1) Log out and turn off your laptop. 2) </a:t>
            </a:r>
            <a:r>
              <a:rPr lang="en-US" b="1" dirty="0" smtClean="0"/>
              <a:t>Check number on back and put back in cart on the correct numbered shelf. 3) Plug in. There is a power cord for each shelf location. Don’t borrow one from a different location</a:t>
            </a:r>
            <a:r>
              <a:rPr lang="en-US" b="1" dirty="0"/>
              <a:t>.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What’s Due?  (Pending assignments to complete</a:t>
            </a:r>
            <a:r>
              <a:rPr lang="en-US" b="1" dirty="0" smtClean="0"/>
              <a:t>.)</a:t>
            </a:r>
          </a:p>
          <a:p>
            <a:pPr lvl="1"/>
            <a:r>
              <a:rPr lang="en-US" sz="2000" b="1" dirty="0" smtClean="0"/>
              <a:t>Complete </a:t>
            </a:r>
            <a:r>
              <a:rPr lang="en-US" sz="2000" b="1" dirty="0"/>
              <a:t>the Separation Lab report, due </a:t>
            </a:r>
            <a:r>
              <a:rPr lang="en-US" sz="2000" b="1" dirty="0" smtClean="0"/>
              <a:t>Monday Oct 14</a:t>
            </a:r>
            <a:endParaRPr lang="en-US" sz="2000" b="1" dirty="0"/>
          </a:p>
          <a:p>
            <a:pPr lvl="1"/>
            <a:r>
              <a:rPr lang="en-US" sz="2000" b="1" dirty="0"/>
              <a:t>Complete States of Matter Lab Activity if not done in class. Due </a:t>
            </a:r>
            <a:r>
              <a:rPr lang="en-US" sz="2000" b="1" dirty="0" smtClean="0"/>
              <a:t>Friday Oct 11</a:t>
            </a:r>
            <a:endParaRPr lang="en-US" sz="2000" b="1" dirty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 smtClean="0"/>
              <a:t>Kinetic Molecular Theory, p421</a:t>
            </a:r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22106</TotalTime>
  <Words>189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Chemistry – Oct 9, 2019 </vt:lpstr>
      <vt:lpstr>Exit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130</cp:revision>
  <dcterms:created xsi:type="dcterms:W3CDTF">2015-08-11T02:33:52Z</dcterms:created>
  <dcterms:modified xsi:type="dcterms:W3CDTF">2019-10-09T16:12:49Z</dcterms:modified>
</cp:coreProperties>
</file>